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70243" autoAdjust="0"/>
  </p:normalViewPr>
  <p:slideViewPr>
    <p:cSldViewPr snapToGrid="0">
      <p:cViewPr varScale="1">
        <p:scale>
          <a:sx n="114" d="100"/>
          <a:sy n="114" d="100"/>
        </p:scale>
        <p:origin x="5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1454D-E6EF-4D04-8876-01639CB4766A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5FF5-E223-4643-822F-DD89FC4AD8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Montrer le drag &amp; drop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5FF5-E223-4643-822F-DD89FC4AD8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8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emo.notaroom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3E962-69D8-47A5-BA80-CF80DE4AB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Notaroom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599BD0-7F7D-4BF1-9986-9261BF0A7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Prise en main rapide de notaroom</a:t>
            </a:r>
          </a:p>
          <a:p>
            <a:r>
              <a:rPr lang="fr-FR" dirty="0"/>
              <a:t>Ns soft – </a:t>
            </a:r>
            <a:r>
              <a:rPr lang="fr-FR" dirty="0" err="1"/>
              <a:t>notasolutions</a:t>
            </a:r>
            <a:r>
              <a:rPr lang="fr-F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9834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A3908-32F4-4131-9D0D-E828797C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à l’application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2BCC-9A17-4BF4-9791-8A428AF6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accéder à l’application </a:t>
            </a:r>
            <a:r>
              <a:rPr lang="fr-FR" dirty="0" err="1"/>
              <a:t>Demo</a:t>
            </a:r>
            <a:r>
              <a:rPr lang="fr-FR" dirty="0"/>
              <a:t> :</a:t>
            </a:r>
          </a:p>
          <a:p>
            <a:r>
              <a:rPr lang="fr-FR" dirty="0">
                <a:hlinkClick r:id="rId2"/>
              </a:rPr>
              <a:t>https://demo.notaroom.fr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2AEC86-5437-4057-8386-DA537255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77" y="3382843"/>
            <a:ext cx="7936867" cy="31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407AC-C2CC-41E0-8A8E-BA19762F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Ecran d’accueil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562F3A-599A-44E0-AACC-72227BCE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438400"/>
            <a:ext cx="9937243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0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19404-E76C-4E9B-9EE3-BC203735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NotaRoom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5F8A1B-9D3A-4834-A0B6-7B33B418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3" y="1704006"/>
            <a:ext cx="10469880" cy="37643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90CE86-DF06-46B3-AC52-466E7B62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2462212"/>
            <a:ext cx="6067425" cy="1933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AA4778-4FF9-48FD-800D-474C23AFA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843" y="1704006"/>
            <a:ext cx="9580220" cy="37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D0549-EEB4-440A-8A37-18DEEC0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d’une arborescence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4462A3-EA09-42A7-A100-B4F86360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31" y="1757868"/>
            <a:ext cx="9189361" cy="44196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FE496A-CFF9-4846-829F-75D3E82A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11" y="3236438"/>
            <a:ext cx="6019800" cy="1847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8CAD64-5EA8-4A79-B230-384478E3D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86" y="1924577"/>
            <a:ext cx="80962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D4BF1-3DC6-48D9-9D7D-552E2755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 de fichiers dans un dossier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71E75A-97E2-4E62-9F4B-D4454861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87" y="2097088"/>
            <a:ext cx="8096250" cy="39528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7DA41B-4394-43EF-8E29-0FA744C6F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24" y="2097088"/>
            <a:ext cx="6048375" cy="3724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4B7B77-C7D1-49F3-97F0-782410B0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286" y="2097088"/>
            <a:ext cx="8096250" cy="41562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A9A885-AB7B-4C7F-8D58-A11018136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2587" y="4772413"/>
            <a:ext cx="1042587" cy="10489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C3BB1C-5FDB-4994-B9CA-F1BB27B44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285" y="2339528"/>
            <a:ext cx="7831916" cy="36713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0E3088-C6D0-4324-8DA2-952481FFD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761" y="2406334"/>
            <a:ext cx="81057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56888 -0.0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ABCAB-E9B2-4189-B5DD-FF3AA174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Invitation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D44D3-D7CA-4EC2-A848-F6C7B7B4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40" y="1785329"/>
            <a:ext cx="9158343" cy="47711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94690B-44D2-4447-906D-9FD2A83B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23" y="2221740"/>
            <a:ext cx="6048375" cy="42100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563809-139A-4AC8-B0AA-DDB04735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798" y="2736090"/>
            <a:ext cx="6019800" cy="3181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61CFDB-1A23-4FF0-8ECA-03F81D555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240" y="1785328"/>
            <a:ext cx="9109294" cy="46464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C8B856-8EB7-44C1-A440-06F906FF5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235" y="3428239"/>
            <a:ext cx="66389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71B7E-FF72-4BF1-A084-FF572E9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Modification des droits des dossiers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B6A5BD-7830-43F7-8C03-6E4694E2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84" y="1840943"/>
            <a:ext cx="9714655" cy="46135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D3ABD1-B802-42DC-AA05-EBA351F1B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8" y="2037353"/>
            <a:ext cx="6038666" cy="4220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DA2EB7-4E65-409F-9EA7-7EB97DC5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13" y="3057895"/>
            <a:ext cx="6639196" cy="2239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DBA90E-0091-4775-B00A-2D8C08E73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084" y="1840941"/>
            <a:ext cx="9397647" cy="46135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7B8BDD-41E4-4AEE-B60B-BC94A24C2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482" y="2862262"/>
            <a:ext cx="60388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F7DCD-945F-402F-83F1-D666EBB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Alertes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0A3318-5DA5-4B33-B5E8-E3AD07BE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22" y="1876841"/>
            <a:ext cx="3288979" cy="44163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16B9E-0A0E-4EBB-9699-2CA131087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19" y="2263789"/>
            <a:ext cx="8681944" cy="36424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D8CC3E-79F7-4C8B-8D59-1302A481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85" y="1543817"/>
            <a:ext cx="6014451" cy="53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CD7464A1662438D6D5DB847262D15" ma:contentTypeVersion="0" ma:contentTypeDescription="Crée un document." ma:contentTypeScope="" ma:versionID="a823c24b568332944e770138195deb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F42647-9E51-4CBA-AD0B-2CD17871633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FEC193-B176-455E-8793-4E2255239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57AD4E-502C-441C-BB2B-A7C644DD01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241</TotalTime>
  <Words>55</Words>
  <Application>Microsoft Office PowerPoint</Application>
  <PresentationFormat>Grand écran</PresentationFormat>
  <Paragraphs>15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Circuit</vt:lpstr>
      <vt:lpstr>Notaroom</vt:lpstr>
      <vt:lpstr>Accès à l’application</vt:lpstr>
      <vt:lpstr>Ecran d’accueil </vt:lpstr>
      <vt:lpstr>NotaRoom</vt:lpstr>
      <vt:lpstr>Création d’une arborescence</vt:lpstr>
      <vt:lpstr>Ajout de fichiers dans un dossier</vt:lpstr>
      <vt:lpstr>Invitation</vt:lpstr>
      <vt:lpstr>Modification des droits des dossiers</vt:lpstr>
      <vt:lpstr>Gestion des Alertes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Notaroom</dc:title>
  <dc:creator>Jacques Massa</dc:creator>
  <cp:lastModifiedBy>Jacques Massa</cp:lastModifiedBy>
  <cp:revision>5</cp:revision>
  <dcterms:created xsi:type="dcterms:W3CDTF">2017-09-10T11:44:46Z</dcterms:created>
  <dcterms:modified xsi:type="dcterms:W3CDTF">2020-06-11T14:48:35Z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0x01010069FCD7464A1662438D6D5DB847262D15</vt:lpwstr>
  </property>
</Properties>
</file>